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Alfa Slab On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lfaSlabOn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88a727f3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88a727f3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88a727f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88a727f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88a727f3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88a727f3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88ac0f59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88ac0f59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8a727f3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8a727f3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a loyalty program: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Repeat customers generate 40% of a store’s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62% of millennial shoppers and 54% of the larger population tend to only buy from their preferred brand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top 10% of customers spend 3 times more per order than the average customer with the top 1% spending 5 times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putting on blockchain: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Legacy systems falling out of favor with modern customers due to complex registration processes and juggling multiple cards for each store or brand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customers don’t use points or rewards, these end up staying as liabilities on the company’s books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Legacy systems suffer from: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redemption rate, high costs, few customer incentives and security concerns, and complex redemption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Easier implementation for shops of all sizes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Happier customers due to having more control and ownership of their loyalty points with flexibility over their rewards with more frictionless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Access to a network of loyal customer networks from other shared brands on the token blockchain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Better accounting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Streamlined account management with no need for spreadsheets, multiple cards or accounts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blockchain loyalty system: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Open systems: Token cannot be revoked, company cannot take points away lending to increased customer loyalty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Less clutter: Tokens can be used at other stores, traded, or stored for a future time, thus the customer does not have to juggle multiple accounts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flexibility: More freedom for customers to redeem loyalty tokens and in smaller increments with less complexity from the customer’s point of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Reduced costs: Programs won't take years and hundreds of thousands of dollars to implement and maintain, and because of the native ledger, you already have a loyalty record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Overall Transparency: Customers know rules cannot be changed or tokens revoked based on company rules like legacy systems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Less fraud, more security: Due to blockchain based on P2P systems, there is a far less likely chance of a breach in the program as all info is stored immutably on the blockchain and all data entries are timestamped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8a727f3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8a727f3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88ac0f59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88ac0f59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110d4d0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110d4d0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110d4d0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110d4d0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88a727f3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88a727f3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Pubcoin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88">
                <a:solidFill>
                  <a:schemeClr val="dk1"/>
                </a:solidFill>
              </a:rPr>
              <a:t>“Bringing crypto to your local </a:t>
            </a:r>
            <a:r>
              <a:rPr i="1" lang="en" sz="3288">
                <a:solidFill>
                  <a:schemeClr val="dk1"/>
                </a:solidFill>
              </a:rPr>
              <a:t>breweries</a:t>
            </a:r>
            <a:r>
              <a:rPr i="1" lang="en" sz="3288">
                <a:solidFill>
                  <a:schemeClr val="dk1"/>
                </a:solidFill>
              </a:rPr>
              <a:t>”</a:t>
            </a:r>
            <a:endParaRPr i="1" sz="3288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Newkirk, Endalkachew Desta, Abdullahi Said, James Reeves, Matt Houlk, and Blake Cizek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050" y="122475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27341" r="31389" t="0"/>
          <a:stretch/>
        </p:blipFill>
        <p:spPr>
          <a:xfrm>
            <a:off x="5898378" y="482323"/>
            <a:ext cx="2294501" cy="417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Loyalty Blockchain: A New Ecommerce Rewards Program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BigCommerce Blog. (2019, October 16). https://www.bigcommerce.com/blog/customer-loyalty-blockchain/#6-cases-for-blockchain-loyalty-tokens.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Deloitte. (2016, October 10). (rep.).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Blockchain Real for Customer Loyalty Rewards Programs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 https://www2.deloitte.com/content/dam/Deloitte/us/Documents/financial-services/us-fsi-making-blockchain-real-for-loyalty-rewards-programs.pdf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OpenZeppelin. (n.d.).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OpenZeppelin/openzeppelin-contracts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GitHub. https://github.com/OpenZeppelin/openzeppelin-contracts.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Ryan-Rozario. (2019, April 10).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ryan-rozario/loyalty_points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GitHub. https://github.com/ryan-rozario/loyalty_points/blob/master/contracts/loyalty_overview.sol.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Click Dapp. (n.d.). https://oneclickdapp.com/.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Learning Objectives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 technical expertise in creating fungible tokens and transaction functions deployed as solidity contracts on the ethereum blockchain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/>
              <a:t>Project Objectives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Leveraging ERC20, create a TaaS (Token-as-a-Service) </a:t>
            </a:r>
            <a:r>
              <a:rPr lang="en" sz="1400"/>
              <a:t>marketplace</a:t>
            </a:r>
            <a:r>
              <a:rPr lang="en" sz="1400"/>
              <a:t> for small businesses, breweries for this iteration, to reward its customers for brand loyalty and for customers to exchange their tokens across the network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/>
              <a:t>Summary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Developed and minted the “PubCoin” as the asset by which businesses can register a stake in the loyalty token and/or mint </a:t>
            </a:r>
            <a:r>
              <a:rPr lang="en" sz="1400"/>
              <a:t>their</a:t>
            </a:r>
            <a:r>
              <a:rPr lang="en" sz="1400"/>
              <a:t> own token at a </a:t>
            </a:r>
            <a:r>
              <a:rPr lang="en" sz="1400"/>
              <a:t>specified</a:t>
            </a:r>
            <a:r>
              <a:rPr lang="en" sz="1400"/>
              <a:t> exchange rate for PubCoins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Customers who register on the “PubCoin” marketplace can exchange tokens with fellow patrons and be rewarded additional tokens or exchange their balance for product/services by their brewery of choice for brand loyalty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Foundation and Inspiration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8130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Multi-Token System</a:t>
            </a:r>
            <a:endParaRPr sz="16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" y="1500175"/>
            <a:ext cx="3812956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275" y="1500175"/>
            <a:ext cx="381305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5019300" y="1152475"/>
            <a:ext cx="38130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Single-Token </a:t>
            </a:r>
            <a:r>
              <a:rPr lang="en" sz="1600"/>
              <a:t>System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r>
              <a:rPr lang="en"/>
              <a:t> Summary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2100" cy="3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Tools &amp; Standards used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Developed in Remix and used MetaMask to deploy locally via Ganache and to the Ropsten Testnet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PubCoin token was minted using standards from ERC20, </a:t>
            </a:r>
            <a:r>
              <a:rPr lang="en" sz="1400"/>
              <a:t>ERC20 Mintable</a:t>
            </a:r>
            <a:r>
              <a:rPr lang="en" sz="1400"/>
              <a:t> and ERC20 Detailed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/>
              <a:t>Contracts developed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Pubcoin </a:t>
            </a:r>
            <a:r>
              <a:rPr lang="en" sz="1400"/>
              <a:t>contract used to mint “</a:t>
            </a:r>
            <a:r>
              <a:rPr i="1" lang="en" sz="1400"/>
              <a:t>PubCoin</a:t>
            </a:r>
            <a:r>
              <a:rPr lang="en" sz="1400"/>
              <a:t>”, and any unique brewery token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PointsTokenStorage</a:t>
            </a:r>
            <a:r>
              <a:rPr lang="en" sz="1400"/>
              <a:t>, and </a:t>
            </a:r>
            <a:r>
              <a:rPr b="1" i="1" lang="en" sz="1400"/>
              <a:t>Ownable </a:t>
            </a:r>
            <a:r>
              <a:rPr lang="en" sz="1400"/>
              <a:t>contracts used to </a:t>
            </a:r>
            <a:r>
              <a:rPr lang="en" sz="1400"/>
              <a:t>initialize</a:t>
            </a:r>
            <a:r>
              <a:rPr lang="en" sz="1400"/>
              <a:t> </a:t>
            </a:r>
            <a:r>
              <a:rPr b="1" i="1" lang="en" sz="1400"/>
              <a:t>PubCoin_Points</a:t>
            </a:r>
            <a:endParaRPr b="1" i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PubCoin_Points</a:t>
            </a:r>
            <a:r>
              <a:rPr lang="en" sz="1400"/>
              <a:t> contracts designed to enable registration of businesses and customers and the transaction of </a:t>
            </a:r>
            <a:r>
              <a:rPr i="1" lang="en" sz="1400"/>
              <a:t>PubCoins </a:t>
            </a:r>
            <a:r>
              <a:rPr lang="en" sz="1400"/>
              <a:t>across the marketplace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/>
              <a:t>Why Blockchain for Rewards/Loyalty Points system?</a:t>
            </a:r>
            <a:endParaRPr sz="1600" u="sng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Traditional loyalty systems suffer from low redemption rates, high costs, few customer incentives and security concerns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Blockchain systems offer open systems, less clutter, more flexibility, reduced costs, overall transparency, less fraud, and more security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Value Adds: Easier implementation, better accounting, happier customers, access to a network of loyal customers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699575"/>
            <a:ext cx="8114400" cy="12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PubCoin 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Deployment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88" y="1152475"/>
            <a:ext cx="7935624" cy="38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 Registration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00" y="1069350"/>
            <a:ext cx="7935601" cy="39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Click dApp Deployment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188" y="1152475"/>
            <a:ext cx="7935624" cy="38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Challenges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Working backwards from the original ideas of providing every small business with a means to create a token to reward customers and to create excitement around their brand took many discussions to convert concept scope to code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Still haven’t quite fully rationalized both in concept and in execution the dynamics of creating a Multi-token vs Single-Global-token for “PubCoin” loyalty points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“teething” experience in developing e</a:t>
            </a:r>
            <a:r>
              <a:rPr lang="en" sz="1400"/>
              <a:t>xpertise</a:t>
            </a:r>
            <a:r>
              <a:rPr lang="en" sz="1400"/>
              <a:t> in solidity and deploying to a Testnet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Issues in creating a front-end to the contracts, using One Click dApp as the constructor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 u="sng"/>
              <a:t>Future Roadmap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Iron out tokennomics of a multi-token vs. single-token loyalty marketplace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Evaluate If ERC777 is a better choice than ERC20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Possible </a:t>
            </a:r>
            <a:r>
              <a:rPr lang="en" sz="1400"/>
              <a:t>develop</a:t>
            </a:r>
            <a:r>
              <a:rPr lang="en" sz="1400"/>
              <a:t> a front-end application for the contracts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